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1" r:id="rId1"/>
  </p:sldMasterIdLst>
  <p:handoutMasterIdLst>
    <p:handoutMasterId r:id="rId12"/>
  </p:handoutMasterIdLst>
  <p:sldIdLst>
    <p:sldId id="256" r:id="rId2"/>
    <p:sldId id="257" r:id="rId3"/>
    <p:sldId id="265" r:id="rId4"/>
    <p:sldId id="266" r:id="rId5"/>
    <p:sldId id="267" r:id="rId6"/>
    <p:sldId id="268" r:id="rId7"/>
    <p:sldId id="258" r:id="rId8"/>
    <p:sldId id="260" r:id="rId9"/>
    <p:sldId id="261" r:id="rId10"/>
    <p:sldId id="262" r:id="rId11"/>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351" autoAdjust="0"/>
  </p:normalViewPr>
  <p:slideViewPr>
    <p:cSldViewPr snapToGrid="0">
      <p:cViewPr varScale="1">
        <p:scale>
          <a:sx n="63" d="100"/>
          <a:sy n="63" d="100"/>
        </p:scale>
        <p:origin x="80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C2276202-CBD1-4FBC-9BD0-A169C6A85ED1}" type="datetimeFigureOut">
              <a:rPr lang="en-GB" smtClean="0"/>
              <a:t>02/07/2024</a:t>
            </a:fld>
            <a:endParaRPr lang="en-GB"/>
          </a:p>
        </p:txBody>
      </p:sp>
      <p:sp>
        <p:nvSpPr>
          <p:cNvPr id="4" name="Footer Placehold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F7350595-DE11-4CE8-AD2B-5D62E652A206}" type="slidenum">
              <a:rPr lang="en-GB" smtClean="0"/>
              <a:t>‹#›</a:t>
            </a:fld>
            <a:endParaRPr lang="en-GB"/>
          </a:p>
        </p:txBody>
      </p:sp>
    </p:spTree>
    <p:extLst>
      <p:ext uri="{BB962C8B-B14F-4D97-AF65-F5344CB8AC3E}">
        <p14:creationId xmlns:p14="http://schemas.microsoft.com/office/powerpoint/2010/main" val="33654943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B61BEF0D-F0BB-DE4B-95CE-6DB70DBA9567}" type="datetimeFigureOut">
              <a:rPr lang="en-US" smtClean="0"/>
              <a:pPr/>
              <a:t>7/2/2024</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6719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9788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3757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7475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4551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7/2/2024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6288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7/2/2024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5993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609270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6167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697871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226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7/2/2024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253551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536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4860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4577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7/2/2024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750703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9943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1BEF0D-F0BB-DE4B-95CE-6DB70DBA9567}" type="datetimeFigureOut">
              <a:rPr lang="en-US" smtClean="0"/>
              <a:pPr/>
              <a:t>7/2/2024</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4520912"/>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goldeneagles@watlington.oxon.sch.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Golden Eagles Class</a:t>
            </a:r>
            <a:br>
              <a:rPr lang="en-GB" dirty="0" smtClean="0"/>
            </a:br>
            <a:r>
              <a:rPr lang="en-GB" dirty="0" smtClean="0"/>
              <a:t>2024 - 2025</a:t>
            </a:r>
            <a:endParaRPr lang="en-GB" dirty="0"/>
          </a:p>
        </p:txBody>
      </p:sp>
      <p:sp>
        <p:nvSpPr>
          <p:cNvPr id="3" name="Subtitle 2"/>
          <p:cNvSpPr>
            <a:spLocks noGrp="1"/>
          </p:cNvSpPr>
          <p:nvPr>
            <p:ph type="subTitle" idx="1"/>
          </p:nvPr>
        </p:nvSpPr>
        <p:spPr>
          <a:xfrm>
            <a:off x="4226805" y="5052903"/>
            <a:ext cx="7690721" cy="1096899"/>
          </a:xfrm>
        </p:spPr>
        <p:txBody>
          <a:bodyPr>
            <a:normAutofit/>
          </a:bodyPr>
          <a:lstStyle/>
          <a:p>
            <a:r>
              <a:rPr lang="en-GB" sz="2800" dirty="0" smtClean="0">
                <a:solidFill>
                  <a:schemeClr val="bg1"/>
                </a:solidFill>
              </a:rPr>
              <a:t>Year </a:t>
            </a:r>
            <a:r>
              <a:rPr lang="en-GB" sz="2800" dirty="0">
                <a:solidFill>
                  <a:schemeClr val="bg1"/>
                </a:solidFill>
              </a:rPr>
              <a:t>6</a:t>
            </a:r>
            <a:r>
              <a:rPr lang="en-GB" sz="2800" dirty="0" smtClean="0">
                <a:solidFill>
                  <a:schemeClr val="bg1"/>
                </a:solidFill>
              </a:rPr>
              <a:t>: Miss Johnson </a:t>
            </a:r>
          </a:p>
          <a:p>
            <a:r>
              <a:rPr lang="en-GB" sz="2800" dirty="0" smtClean="0">
                <a:solidFill>
                  <a:schemeClr val="bg1"/>
                </a:solidFill>
              </a:rPr>
              <a:t>Class TA: Miss Read and Mr </a:t>
            </a:r>
            <a:r>
              <a:rPr lang="en-GB" sz="2800" dirty="0" err="1" smtClean="0">
                <a:solidFill>
                  <a:schemeClr val="bg1"/>
                </a:solidFill>
              </a:rPr>
              <a:t>Murton</a:t>
            </a:r>
            <a:endParaRPr lang="en-GB" sz="2800" dirty="0">
              <a:solidFill>
                <a:schemeClr val="bg1"/>
              </a:solidFill>
            </a:endParaRPr>
          </a:p>
        </p:txBody>
      </p:sp>
      <p:pic>
        <p:nvPicPr>
          <p:cNvPr id="1026" name="Picture 2" descr="Support Watlington Primary School when you play Your School Lottery - Your  School Lott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3531" y="1098046"/>
            <a:ext cx="4767407" cy="190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664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sp>
        <p:nvSpPr>
          <p:cNvPr id="3" name="Content Placeholder 2"/>
          <p:cNvSpPr>
            <a:spLocks noGrp="1"/>
          </p:cNvSpPr>
          <p:nvPr>
            <p:ph idx="1"/>
          </p:nvPr>
        </p:nvSpPr>
        <p:spPr/>
        <p:txBody>
          <a:bodyPr/>
          <a:lstStyle/>
          <a:p>
            <a:r>
              <a:rPr lang="en-GB" dirty="0" smtClean="0"/>
              <a:t>Class email: </a:t>
            </a:r>
            <a:r>
              <a:rPr lang="en-GB" dirty="0" smtClean="0">
                <a:hlinkClick r:id="rId2"/>
              </a:rPr>
              <a:t>goldeneagles@watlington.oxon.sch.uk</a:t>
            </a:r>
            <a:r>
              <a:rPr lang="en-GB" dirty="0" smtClean="0"/>
              <a:t> </a:t>
            </a:r>
            <a:r>
              <a:rPr lang="en-GB" dirty="0" smtClean="0"/>
              <a:t>– we will try to respond to any further questions as soon as possible.  </a:t>
            </a:r>
          </a:p>
          <a:p>
            <a:pPr marL="0" indent="0">
              <a:buNone/>
            </a:pPr>
            <a:endParaRPr lang="en-GB" dirty="0" smtClean="0"/>
          </a:p>
          <a:p>
            <a:r>
              <a:rPr lang="en-GB" dirty="0" smtClean="0"/>
              <a:t>A copy of this presentation will be included on the current Golden Eagles class page.</a:t>
            </a:r>
          </a:p>
          <a:p>
            <a:endParaRPr lang="en-GB" dirty="0"/>
          </a:p>
        </p:txBody>
      </p:sp>
    </p:spTree>
    <p:extLst>
      <p:ext uri="{BB962C8B-B14F-4D97-AF65-F5344CB8AC3E}">
        <p14:creationId xmlns:p14="http://schemas.microsoft.com/office/powerpoint/2010/main" val="1479057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Transition so far…</a:t>
            </a:r>
            <a:endParaRPr lang="en-GB" dirty="0"/>
          </a:p>
        </p:txBody>
      </p:sp>
      <p:sp>
        <p:nvSpPr>
          <p:cNvPr id="3" name="Content Placeholder 2"/>
          <p:cNvSpPr>
            <a:spLocks noGrp="1"/>
          </p:cNvSpPr>
          <p:nvPr>
            <p:ph idx="1"/>
          </p:nvPr>
        </p:nvSpPr>
        <p:spPr/>
        <p:txBody>
          <a:bodyPr>
            <a:normAutofit/>
          </a:bodyPr>
          <a:lstStyle/>
          <a:p>
            <a:r>
              <a:rPr lang="en-GB" dirty="0" smtClean="0"/>
              <a:t>As part of our whole school ‘Jigsaw’ programme, we have been discussing transition / moving on during lesson time.</a:t>
            </a:r>
          </a:p>
          <a:p>
            <a:r>
              <a:rPr lang="en-GB" dirty="0" smtClean="0"/>
              <a:t>Teachers are holding meetings to discuss children: academic and pastoral information has been shared.</a:t>
            </a:r>
            <a:endParaRPr lang="en-GB" dirty="0"/>
          </a:p>
          <a:p>
            <a:r>
              <a:rPr lang="en-GB" dirty="0" smtClean="0"/>
              <a:t>Children will have the chance to visit their new class their teacher on Wednesday 10</a:t>
            </a:r>
            <a:r>
              <a:rPr lang="en-GB" baseline="30000" dirty="0" smtClean="0"/>
              <a:t>th</a:t>
            </a:r>
            <a:r>
              <a:rPr lang="en-GB" dirty="0" smtClean="0"/>
              <a:t> July when they will complete a day of activities. In addition, children will discuss their strengths and areas for development.</a:t>
            </a:r>
          </a:p>
          <a:p>
            <a:r>
              <a:rPr lang="en-GB" dirty="0" smtClean="0"/>
              <a:t>Some children have started informal visits to new classrooms and areas to become familiar with the space. </a:t>
            </a:r>
          </a:p>
          <a:p>
            <a:r>
              <a:rPr lang="en-GB" dirty="0" smtClean="0"/>
              <a:t>Social stories will be sent out to specific children for over the summer</a:t>
            </a:r>
          </a:p>
        </p:txBody>
      </p:sp>
    </p:spTree>
    <p:extLst>
      <p:ext uri="{BB962C8B-B14F-4D97-AF65-F5344CB8AC3E}">
        <p14:creationId xmlns:p14="http://schemas.microsoft.com/office/powerpoint/2010/main" val="1223153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6 overview</a:t>
            </a:r>
            <a:endParaRPr lang="en-GB" dirty="0"/>
          </a:p>
        </p:txBody>
      </p:sp>
      <p:sp>
        <p:nvSpPr>
          <p:cNvPr id="3" name="Content Placeholder 2"/>
          <p:cNvSpPr>
            <a:spLocks noGrp="1"/>
          </p:cNvSpPr>
          <p:nvPr>
            <p:ph idx="1"/>
          </p:nvPr>
        </p:nvSpPr>
        <p:spPr/>
        <p:txBody>
          <a:bodyPr/>
          <a:lstStyle/>
          <a:p>
            <a:r>
              <a:rPr lang="en-GB" dirty="0" smtClean="0"/>
              <a:t>Topics: </a:t>
            </a:r>
          </a:p>
          <a:p>
            <a:r>
              <a:rPr lang="en-GB" dirty="0" smtClean="0"/>
              <a:t>The USA</a:t>
            </a:r>
          </a:p>
          <a:p>
            <a:r>
              <a:rPr lang="en-GB" dirty="0" smtClean="0"/>
              <a:t>WW2</a:t>
            </a:r>
          </a:p>
          <a:p>
            <a:r>
              <a:rPr lang="en-GB" dirty="0" smtClean="0"/>
              <a:t>The </a:t>
            </a:r>
            <a:r>
              <a:rPr lang="en-GB" dirty="0" smtClean="0"/>
              <a:t>Ancient Maya Civilisation</a:t>
            </a:r>
            <a:endParaRPr lang="en-GB" dirty="0" smtClean="0"/>
          </a:p>
          <a:p>
            <a:r>
              <a:rPr lang="en-GB" dirty="0" smtClean="0"/>
              <a:t>Residential</a:t>
            </a:r>
          </a:p>
          <a:p>
            <a:r>
              <a:rPr lang="en-GB" dirty="0" smtClean="0"/>
              <a:t>SATs</a:t>
            </a:r>
          </a:p>
          <a:p>
            <a:r>
              <a:rPr lang="en-GB" dirty="0" smtClean="0"/>
              <a:t>Buddies</a:t>
            </a:r>
            <a:endParaRPr lang="en-GB" dirty="0"/>
          </a:p>
          <a:p>
            <a:r>
              <a:rPr lang="en-GB" dirty="0" smtClean="0"/>
              <a:t>Year 6 play </a:t>
            </a:r>
            <a:endParaRPr lang="en-GB" dirty="0"/>
          </a:p>
        </p:txBody>
      </p:sp>
      <p:pic>
        <p:nvPicPr>
          <p:cNvPr id="2052" name="Picture 4" descr="Wonder by Palacio. RJ ( 2013 ) Paperb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5526" y="938528"/>
            <a:ext cx="1652471" cy="2534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825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 aiming for?</a:t>
            </a:r>
            <a:endParaRPr lang="en-GB" dirty="0"/>
          </a:p>
        </p:txBody>
      </p:sp>
      <p:pic>
        <p:nvPicPr>
          <p:cNvPr id="1026" name="Picture 2" descr="https://attachments.office.net/owa/ajo5148%40watlington.oxon.sch.uk/service.svc/s/GetAttachmentThumbnail?id=AAMkAGEzYjEwNGZjLTI4ZDYtNDk5Ny1iMzA1LWRkYWIwNTk5YmFjOQBGAAAAAADagBdewMQOQ57%2BvYinPX0SBwAolBEeeXzkRLJklrNx39DoAAAAAAEMAAAolBEeeXzkRLJklrNx39DoAAg%2B0jAUAAABEgAQAFxq2CfnQPxPt962ydCyn58%3D&amp;thumbnailType=2&amp;token=eyJhbGciOiJSUzI1NiIsImtpZCI6IkU1RDJGMEY4REE5M0I2NzA5QzQzQTlFOEE2MTQzQzAzRDYyRjlBODAiLCJ0eXAiOiJKV1QiLCJ4NXQiOiI1ZEx3LU5xVHRuQ2NRNm5vcGhROEE5WXZtb0EifQ.eyJvcmlnaW4iOiJodHRwczovL291dGxvb2sub2ZmaWNlLmNvbSIsInVjIjoiYzFjNjIxZGZhNTczNDE4Yzk1YTZlZDMwODE0MTEzYzkiLCJ2ZXIiOiJFeGNoYW5nZS5DYWxsYmFjay5WMSIsImFwcGN0eHNlbmRlciI6Ik93YURvd25sb2FkQDI5MzNmODNiLWIxMjMtNDA3MS04ZDQyLTIzMmE4NWQ0Y2E1YiIsImlzc3JpbmciOiJTSVAiLCJhcHBjdHgiOiJ7XCJtc2V4Y2hwcm90XCI6XCJvd2FcIixcInB1aWRcIjpcIjExNTM5MDY2NjA5MTQyNzg2MzFcIixcInNjb3BlXCI6XCJPd2FEb3dubG9hZFwiLFwib2lkXCI6XCJjZmM3ZThkYi00YWRmLTRjYTUtYmJjOC1mZTUyYjk3MzFmNzlcIixcInByaW1hcnlzaWRcIjpcIlMtMS01LTIxLTI5MTE1MDM5Ny0zNTE0Mjc2OTQ4LTI5MDI2Njk2NjctMjYwOTkxNFwifSIsIm5iZiI6MTcxOTkwMzg5NSwiZXhwIjoxNzE5OTA0MTk1LCJpc3MiOiIwMDAwMDAwMi0wMDAwLTBmZjEtY2UwMC0wMDAwMDAwMDAwMDBAMjkzM2Y4M2ItYjEyMy00MDcxLThkNDItMjMyYTg1ZDRjYTViIiwiYXVkIjoiMDAwMDAwMDItMDAwMC0wZmYxLWNlMDAtMDAwMDAwMDAwMDAwL2F0dGFjaG1lbnRzLm9mZmljZS5uZXRAMjkzM2Y4M2ItYjEyMy00MDcxLThkNDItMjMyYTg1ZDRjYTViIiwiaGFwcCI6Im93YSJ9.uQPtj12KQItVNomQT7-dcKlCh9-shletw_i4WS6iNQXLllc3O9OW2_zjYESggRUxPTzVI4UB2DoLAXPJv_lX_s3isltLgrFwH313ae5StSkMlZtuHdnrZsAbZgslNAbC2yrwZUKQWJEbEP8XYECkv1Wz0x4Bl_GPAMnDamJHsAGU374vcS8dcAfXA7CSX6cntP3zTsoO4_j4aXNIofi2R4B2LSDf_tsl20c6vxG74yuRq4POgF-dCs3npz-CL4FQS7kTiEkuLrIrvxfpVE7SMe6inu-uVJ8ZJtpDgOBX78AvsTZfF2DImrMuHXrXrooiJMZoD3ez80S36HP2m7oesw&amp;X-OWA-CANARY=X-OWA-CANARY_cookie_is_null_or_empty&amp;owa=outlook.office.com&amp;scriptVer=20240621005.09&amp;clientId=7B5F0BEB513B40579CE70B922393CCDC&amp;animation=true&amp;persistenceId=a4387db3-96d6-410d-92cc-18fb70b460b6"/>
          <p:cNvPicPr>
            <a:picLocks noChangeAspect="1" noChangeArrowheads="1"/>
          </p:cNvPicPr>
          <p:nvPr/>
        </p:nvPicPr>
        <p:blipFill rotWithShape="1">
          <a:blip r:embed="rId2">
            <a:extLst>
              <a:ext uri="{28A0092B-C50C-407E-A947-70E740481C1C}">
                <a14:useLocalDpi xmlns:a14="http://schemas.microsoft.com/office/drawing/2010/main" val="0"/>
              </a:ext>
            </a:extLst>
          </a:blip>
          <a:srcRect l="5740" r="8460"/>
          <a:stretch/>
        </p:blipFill>
        <p:spPr bwMode="auto">
          <a:xfrm rot="16200000">
            <a:off x="1143684" y="2366444"/>
            <a:ext cx="3354449" cy="52019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ttachments.office.net/owa/ajo5148%40watlington.oxon.sch.uk/service.svc/s/GetAttachmentThumbnail?id=AAMkAGEzYjEwNGZjLTI4ZDYtNDk5Ny1iMzA1LWRkYWIwNTk5YmFjOQBGAAAAAADagBdewMQOQ57%2BvYinPX0SBwAolBEeeXzkRLJklrNx39DoAAAAAAEMAAAolBEeeXzkRLJklrNx39DoAAg%2B0jAUAAABEgAQABtpVb5gVYVPhM2mP8uLwPs%3D&amp;thumbnailType=2&amp;token=eyJhbGciOiJSUzI1NiIsImtpZCI6IkU1RDJGMEY4REE5M0I2NzA5QzQzQTlFOEE2MTQzQzAzRDYyRjlBODAiLCJ0eXAiOiJKV1QiLCJ4NXQiOiI1ZEx3LU5xVHRuQ2NRNm5vcGhROEE5WXZtb0EifQ.eyJvcmlnaW4iOiJodHRwczovL291dGxvb2sub2ZmaWNlLmNvbSIsInVjIjoiYzFjNjIxZGZhNTczNDE4Yzk1YTZlZDMwODE0MTEzYzkiLCJ2ZXIiOiJFeGNoYW5nZS5DYWxsYmFjay5WMSIsImFwcGN0eHNlbmRlciI6Ik93YURvd25sb2FkQDI5MzNmODNiLWIxMjMtNDA3MS04ZDQyLTIzMmE4NWQ0Y2E1YiIsImlzc3JpbmciOiJTSVAiLCJhcHBjdHgiOiJ7XCJtc2V4Y2hwcm90XCI6XCJvd2FcIixcInB1aWRcIjpcIjExNTM5MDY2NjA5MTQyNzg2MzFcIixcInNjb3BlXCI6XCJPd2FEb3dubG9hZFwiLFwib2lkXCI6XCJjZmM3ZThkYi00YWRmLTRjYTUtYmJjOC1mZTUyYjk3MzFmNzlcIixcInByaW1hcnlzaWRcIjpcIlMtMS01LTIxLTI5MTE1MDM5Ny0zNTE0Mjc2OTQ4LTI5MDI2Njk2NjctMjYwOTkxNFwifSIsIm5iZiI6MTcxOTkwMzg5NSwiZXhwIjoxNzE5OTA0MTk1LCJpc3MiOiIwMDAwMDAwMi0wMDAwLTBmZjEtY2UwMC0wMDAwMDAwMDAwMDBAMjkzM2Y4M2ItYjEyMy00MDcxLThkNDItMjMyYTg1ZDRjYTViIiwiYXVkIjoiMDAwMDAwMDItMDAwMC0wZmYxLWNlMDAtMDAwMDAwMDAwMDAwL2F0dGFjaG1lbnRzLm9mZmljZS5uZXRAMjkzM2Y4M2ItYjEyMy00MDcxLThkNDItMjMyYTg1ZDRjYTViIiwiaGFwcCI6Im93YSJ9.uQPtj12KQItVNomQT7-dcKlCh9-shletw_i4WS6iNQXLllc3O9OW2_zjYESggRUxPTzVI4UB2DoLAXPJv_lX_s3isltLgrFwH313ae5StSkMlZtuHdnrZsAbZgslNAbC2yrwZUKQWJEbEP8XYECkv1Wz0x4Bl_GPAMnDamJHsAGU374vcS8dcAfXA7CSX6cntP3zTsoO4_j4aXNIofi2R4B2LSDf_tsl20c6vxG74yuRq4POgF-dCs3npz-CL4FQS7kTiEkuLrIrvxfpVE7SMe6inu-uVJ8ZJtpDgOBX78AvsTZfF2DImrMuHXrXrooiJMZoD3ez80S36HP2m7oesw&amp;X-OWA-CANARY=X-OWA-CANARY_cookie_is_null_or_empty&amp;owa=outlook.office.com&amp;scriptVer=20240621005.09&amp;clientId=7B5F0BEB513B40579CE70B922393CCDC&amp;animation=true&amp;persistenceId=a4387db3-96d6-410d-92cc-18fb70b460b6"/>
          <p:cNvPicPr>
            <a:picLocks noChangeAspect="1" noChangeArrowheads="1"/>
          </p:cNvPicPr>
          <p:nvPr/>
        </p:nvPicPr>
        <p:blipFill rotWithShape="1">
          <a:blip r:embed="rId3">
            <a:extLst>
              <a:ext uri="{28A0092B-C50C-407E-A947-70E740481C1C}">
                <a14:useLocalDpi xmlns:a14="http://schemas.microsoft.com/office/drawing/2010/main" val="0"/>
              </a:ext>
            </a:extLst>
          </a:blip>
          <a:srcRect l="4835" t="3007" r="10188" b="6883"/>
          <a:stretch/>
        </p:blipFill>
        <p:spPr bwMode="auto">
          <a:xfrm>
            <a:off x="8944466" y="2468879"/>
            <a:ext cx="2959595" cy="41757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attachments.office.net/owa/ajo5148%40watlington.oxon.sch.uk/service.svc/s/GetAttachmentThumbnail?id=AAMkAGEzYjEwNGZjLTI4ZDYtNDk5Ny1iMzA1LWRkYWIwNTk5YmFjOQBGAAAAAADagBdewMQOQ57%2BvYinPX0SBwAolBEeeXzkRLJklrNx39DoAAAAAAEMAAAolBEeeXzkRLJklrNx39DoAAg%2B0jAUAAABEgAQAL6Y2NuQkPxKgR9rG7RXmNo%3D&amp;thumbnailType=2&amp;token=eyJhbGciOiJSUzI1NiIsImtpZCI6IkU1RDJGMEY4REE5M0I2NzA5QzQzQTlFOEE2MTQzQzAzRDYyRjlBODAiLCJ0eXAiOiJKV1QiLCJ4NXQiOiI1ZEx3LU5xVHRuQ2NRNm5vcGhROEE5WXZtb0EifQ.eyJvcmlnaW4iOiJodHRwczovL291dGxvb2sub2ZmaWNlLmNvbSIsInVjIjoiYzFjNjIxZGZhNTczNDE4Yzk1YTZlZDMwODE0MTEzYzkiLCJ2ZXIiOiJFeGNoYW5nZS5DYWxsYmFjay5WMSIsImFwcGN0eHNlbmRlciI6Ik93YURvd25sb2FkQDI5MzNmODNiLWIxMjMtNDA3MS04ZDQyLTIzMmE4NWQ0Y2E1YiIsImlzc3JpbmciOiJTSVAiLCJhcHBjdHgiOiJ7XCJtc2V4Y2hwcm90XCI6XCJvd2FcIixcInB1aWRcIjpcIjExNTM5MDY2NjA5MTQyNzg2MzFcIixcInNjb3BlXCI6XCJPd2FEb3dubG9hZFwiLFwib2lkXCI6XCJjZmM3ZThkYi00YWRmLTRjYTUtYmJjOC1mZTUyYjk3MzFmNzlcIixcInByaW1hcnlzaWRcIjpcIlMtMS01LTIxLTI5MTE1MDM5Ny0zNTE0Mjc2OTQ4LTI5MDI2Njk2NjctMjYwOTkxNFwifSIsIm5iZiI6MTcxOTkwNDE2NiwiZXhwIjoxNzE5OTA0NDY2LCJpc3MiOiIwMDAwMDAwMi0wMDAwLTBmZjEtY2UwMC0wMDAwMDAwMDAwMDBAMjkzM2Y4M2ItYjEyMy00MDcxLThkNDItMjMyYTg1ZDRjYTViIiwiYXVkIjoiMDAwMDAwMDItMDAwMC0wZmYxLWNlMDAtMDAwMDAwMDAwMDAwL2F0dGFjaG1lbnRzLm9mZmljZS5uZXRAMjkzM2Y4M2ItYjEyMy00MDcxLThkNDItMjMyYTg1ZDRjYTViIiwiaGFwcCI6Im93YSJ9.E2L_UOe7ZbiQ7OgOT0VAPSuWOAxUNckgMZ51LSzSrTcP_lKy2Som9IeHtOKgOmn-i5HLgrZd9eQBn3e4b7EYNPF2bCGAXEvPrnHsYzlAxcYlTFq1M27rqsjWdAZLcFCL_TPEhgyFz_YCmIjMAyH9XroDXiu3_opIkeQVJlk-uz-HLWiZz368ekG7Avp3vZ5zp_ANnXWE8ZfySaFujRMl4E1ScABKacNAl2WpDCZLPYfGgatBVsFAZkFTi-8S1B9ZekcRJ_jL-Pj3rx51N1_UDnL6OjZYMzXn6B3Hus6B_XWMfZ036HZNAxUQBMD3cO6MGDX-coEMH8eA93qZqv3icA&amp;X-OWA-CANARY=X-OWA-CANARY_cookie_is_null_or_empty&amp;owa=outlook.office.com&amp;scriptVer=20240621005.09&amp;clientId=7B5F0BEB513B40579CE70B922393CCDC&amp;animation=true&amp;persistenceId=a4387db3-96d6-410d-92cc-18fb70b460b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5851" y="3108642"/>
            <a:ext cx="2657523" cy="3535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040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6 Residential  </a:t>
            </a:r>
            <a:endParaRPr lang="en-GB" dirty="0"/>
          </a:p>
        </p:txBody>
      </p:sp>
      <p:sp>
        <p:nvSpPr>
          <p:cNvPr id="3" name="Content Placeholder 2"/>
          <p:cNvSpPr>
            <a:spLocks noGrp="1"/>
          </p:cNvSpPr>
          <p:nvPr>
            <p:ph idx="1"/>
          </p:nvPr>
        </p:nvSpPr>
        <p:spPr>
          <a:xfrm>
            <a:off x="1154954" y="2603500"/>
            <a:ext cx="8761413" cy="460211"/>
          </a:xfrm>
        </p:spPr>
        <p:txBody>
          <a:bodyPr/>
          <a:lstStyle/>
          <a:p>
            <a:r>
              <a:rPr lang="en-GB" dirty="0"/>
              <a:t>PGL </a:t>
            </a:r>
            <a:r>
              <a:rPr lang="en-GB" dirty="0" err="1"/>
              <a:t>Liddington</a:t>
            </a:r>
            <a:r>
              <a:rPr lang="en-GB" dirty="0"/>
              <a:t> from Wednesday March 19</a:t>
            </a:r>
            <a:r>
              <a:rPr lang="en-GB" baseline="30000" dirty="0"/>
              <a:t>th</a:t>
            </a:r>
            <a:r>
              <a:rPr lang="en-GB" dirty="0"/>
              <a:t> – Friday March 21</a:t>
            </a:r>
            <a:r>
              <a:rPr lang="en-GB" baseline="30000" dirty="0"/>
              <a:t>st</a:t>
            </a:r>
            <a:r>
              <a:rPr lang="en-GB" dirty="0"/>
              <a:t> 2025.</a:t>
            </a:r>
          </a:p>
        </p:txBody>
      </p:sp>
      <p:pic>
        <p:nvPicPr>
          <p:cNvPr id="1028" name="Picture 4" descr="PGL LIDDINGTON - All You Need to Know BEFORE You 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607" y="3491191"/>
            <a:ext cx="3826173" cy="2710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270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a:t>
            </a:r>
            <a:r>
              <a:rPr lang="en-GB" dirty="0" smtClean="0"/>
              <a:t>ear 6 SATs 2025 </a:t>
            </a:r>
            <a:endParaRPr lang="en-GB" dirty="0"/>
          </a:p>
        </p:txBody>
      </p:sp>
      <p:sp>
        <p:nvSpPr>
          <p:cNvPr id="3" name="Content Placeholder 2"/>
          <p:cNvSpPr>
            <a:spLocks noGrp="1"/>
          </p:cNvSpPr>
          <p:nvPr>
            <p:ph idx="1"/>
          </p:nvPr>
        </p:nvSpPr>
        <p:spPr/>
        <p:txBody>
          <a:bodyPr>
            <a:normAutofit/>
          </a:bodyPr>
          <a:lstStyle/>
          <a:p>
            <a:r>
              <a:rPr lang="en-GB" sz="3200" dirty="0"/>
              <a:t>Monday 12th </a:t>
            </a:r>
            <a:r>
              <a:rPr lang="en-GB" sz="3200" dirty="0" smtClean="0"/>
              <a:t> - Thursday </a:t>
            </a:r>
            <a:r>
              <a:rPr lang="en-GB" sz="3200" dirty="0"/>
              <a:t>15th </a:t>
            </a:r>
            <a:r>
              <a:rPr lang="en-GB" sz="3200" dirty="0" smtClean="0"/>
              <a:t>May, 2025</a:t>
            </a:r>
          </a:p>
          <a:p>
            <a:pPr marL="0" indent="0">
              <a:buNone/>
            </a:pPr>
            <a:endParaRPr lang="en-GB" sz="3200" dirty="0" smtClean="0"/>
          </a:p>
          <a:p>
            <a:r>
              <a:rPr lang="en-GB" dirty="0" smtClean="0"/>
              <a:t>Reading</a:t>
            </a:r>
          </a:p>
          <a:p>
            <a:r>
              <a:rPr lang="en-GB" dirty="0" smtClean="0"/>
              <a:t>Mathematics</a:t>
            </a:r>
          </a:p>
          <a:p>
            <a:r>
              <a:rPr lang="en-GB" dirty="0" smtClean="0"/>
              <a:t>Spelling, grammar and punctuation </a:t>
            </a:r>
            <a:endParaRPr lang="en-GB" dirty="0"/>
          </a:p>
        </p:txBody>
      </p:sp>
    </p:spTree>
    <p:extLst>
      <p:ext uri="{BB962C8B-B14F-4D97-AF65-F5344CB8AC3E}">
        <p14:creationId xmlns:p14="http://schemas.microsoft.com/office/powerpoint/2010/main" val="3370378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 / year group specifics</a:t>
            </a:r>
            <a:endParaRPr lang="en-GB" dirty="0"/>
          </a:p>
        </p:txBody>
      </p:sp>
      <p:sp>
        <p:nvSpPr>
          <p:cNvPr id="3" name="Content Placeholder 2"/>
          <p:cNvSpPr>
            <a:spLocks noGrp="1"/>
          </p:cNvSpPr>
          <p:nvPr>
            <p:ph idx="1"/>
          </p:nvPr>
        </p:nvSpPr>
        <p:spPr/>
        <p:txBody>
          <a:bodyPr>
            <a:noAutofit/>
          </a:bodyPr>
          <a:lstStyle/>
          <a:p>
            <a:r>
              <a:rPr lang="en-GB" sz="1600" dirty="0" smtClean="0">
                <a:solidFill>
                  <a:schemeClr val="tx1"/>
                </a:solidFill>
              </a:rPr>
              <a:t>Swimming – Year 6 will go in Term 1 </a:t>
            </a:r>
          </a:p>
          <a:p>
            <a:r>
              <a:rPr lang="en-GB" sz="1600" dirty="0" smtClean="0">
                <a:solidFill>
                  <a:schemeClr val="tx1"/>
                </a:solidFill>
              </a:rPr>
              <a:t>Communication methods – class pages, newsletters each main term, class emails, admin email, end of the day, phone etc. </a:t>
            </a:r>
          </a:p>
          <a:p>
            <a:r>
              <a:rPr lang="en-GB" sz="1600" dirty="0" smtClean="0">
                <a:solidFill>
                  <a:schemeClr val="tx1"/>
                </a:solidFill>
              </a:rPr>
              <a:t>More information about PE days </a:t>
            </a:r>
            <a:r>
              <a:rPr lang="en-GB" sz="1600" dirty="0" err="1" smtClean="0">
                <a:solidFill>
                  <a:schemeClr val="tx1"/>
                </a:solidFill>
              </a:rPr>
              <a:t>etc</a:t>
            </a:r>
            <a:r>
              <a:rPr lang="en-GB" sz="1600" dirty="0" smtClean="0">
                <a:solidFill>
                  <a:schemeClr val="tx1"/>
                </a:solidFill>
              </a:rPr>
              <a:t>, will be communicated in your first class newsletter</a:t>
            </a:r>
          </a:p>
          <a:p>
            <a:r>
              <a:rPr lang="en-GB" sz="1600" dirty="0" smtClean="0">
                <a:solidFill>
                  <a:schemeClr val="tx1"/>
                </a:solidFill>
              </a:rPr>
              <a:t>Any medication should be sent in at the start of term with care plans</a:t>
            </a:r>
          </a:p>
          <a:p>
            <a:r>
              <a:rPr lang="en-GB" sz="1600" dirty="0" smtClean="0">
                <a:solidFill>
                  <a:schemeClr val="tx1"/>
                </a:solidFill>
              </a:rPr>
              <a:t>Year 5 will start and 6 will continue learning ukuleles.</a:t>
            </a:r>
          </a:p>
          <a:p>
            <a:r>
              <a:rPr lang="en-GB" sz="1600" dirty="0" smtClean="0">
                <a:solidFill>
                  <a:schemeClr val="tx1"/>
                </a:solidFill>
              </a:rPr>
              <a:t>Walking home permission forms will be sent home in September. These must be returned for safeguarding reasons.</a:t>
            </a:r>
          </a:p>
          <a:p>
            <a:r>
              <a:rPr lang="en-GB" sz="1600" dirty="0" smtClean="0">
                <a:solidFill>
                  <a:schemeClr val="tx1"/>
                </a:solidFill>
              </a:rPr>
              <a:t>Mobile phones for Year 6 </a:t>
            </a:r>
            <a:r>
              <a:rPr lang="en-GB" sz="1600" b="1" dirty="0" smtClean="0">
                <a:solidFill>
                  <a:schemeClr val="tx1"/>
                </a:solidFill>
              </a:rPr>
              <a:t>only if absolutely necessary and at your own risk </a:t>
            </a:r>
            <a:r>
              <a:rPr lang="en-GB" sz="1600" dirty="0" smtClean="0">
                <a:solidFill>
                  <a:schemeClr val="tx1"/>
                </a:solidFill>
              </a:rPr>
              <a:t>– these will be collected in and stored during the school day. </a:t>
            </a:r>
            <a:r>
              <a:rPr lang="en-GB" sz="1600" dirty="0">
                <a:solidFill>
                  <a:schemeClr val="tx1"/>
                </a:solidFill>
              </a:rPr>
              <a:t>N</a:t>
            </a:r>
            <a:r>
              <a:rPr lang="en-GB" sz="1600" dirty="0" smtClean="0">
                <a:solidFill>
                  <a:schemeClr val="tx1"/>
                </a:solidFill>
              </a:rPr>
              <a:t>o watches with games on or that can be used like a phone!</a:t>
            </a:r>
          </a:p>
        </p:txBody>
      </p:sp>
    </p:spTree>
    <p:extLst>
      <p:ext uri="{BB962C8B-B14F-4D97-AF65-F5344CB8AC3E}">
        <p14:creationId xmlns:p14="http://schemas.microsoft.com/office/powerpoint/2010/main" val="2042985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Ways to support your child over the Summer holiday…</a:t>
            </a:r>
            <a:endParaRPr lang="en-GB" dirty="0"/>
          </a:p>
        </p:txBody>
      </p:sp>
      <p:sp>
        <p:nvSpPr>
          <p:cNvPr id="3" name="Content Placeholder 2"/>
          <p:cNvSpPr>
            <a:spLocks noGrp="1"/>
          </p:cNvSpPr>
          <p:nvPr>
            <p:ph idx="1"/>
          </p:nvPr>
        </p:nvSpPr>
        <p:spPr/>
        <p:txBody>
          <a:bodyPr>
            <a:normAutofit/>
          </a:bodyPr>
          <a:lstStyle/>
          <a:p>
            <a:r>
              <a:rPr lang="en-GB" dirty="0" smtClean="0"/>
              <a:t>Your child’s end of year report will be sent home before the end of term. This will outline next steps that your children need to take in Maths, English and Science. Please support your child in developing these skills over the holidays, so they can hit the ground running in September.</a:t>
            </a:r>
          </a:p>
          <a:p>
            <a:endParaRPr lang="en-US" dirty="0"/>
          </a:p>
          <a:p>
            <a:r>
              <a:rPr lang="en-US" dirty="0" smtClean="0"/>
              <a:t>Children should continue reading regularly over the summer holidays – this has a HUGE impact!</a:t>
            </a:r>
            <a:endParaRPr lang="en-GB" dirty="0" smtClean="0"/>
          </a:p>
          <a:p>
            <a:endParaRPr lang="en-GB" dirty="0"/>
          </a:p>
          <a:p>
            <a:r>
              <a:rPr lang="en-GB" dirty="0" smtClean="0"/>
              <a:t>Ensure your child has all the uniform and equipment they need for September. </a:t>
            </a:r>
          </a:p>
          <a:p>
            <a:endParaRPr lang="en-GB" dirty="0"/>
          </a:p>
        </p:txBody>
      </p:sp>
    </p:spTree>
    <p:extLst>
      <p:ext uri="{BB962C8B-B14F-4D97-AF65-F5344CB8AC3E}">
        <p14:creationId xmlns:p14="http://schemas.microsoft.com/office/powerpoint/2010/main" val="2366791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Involving you next year…</a:t>
            </a:r>
            <a:endParaRPr lang="en-GB" dirty="0"/>
          </a:p>
        </p:txBody>
      </p:sp>
      <p:sp>
        <p:nvSpPr>
          <p:cNvPr id="3" name="Content Placeholder 2"/>
          <p:cNvSpPr>
            <a:spLocks noGrp="1"/>
          </p:cNvSpPr>
          <p:nvPr>
            <p:ph idx="1"/>
          </p:nvPr>
        </p:nvSpPr>
        <p:spPr/>
        <p:txBody>
          <a:bodyPr>
            <a:normAutofit/>
          </a:bodyPr>
          <a:lstStyle/>
          <a:p>
            <a:r>
              <a:rPr lang="en-GB" dirty="0"/>
              <a:t>C</a:t>
            </a:r>
            <a:r>
              <a:rPr lang="en-GB" dirty="0" smtClean="0"/>
              <a:t>lass email address: </a:t>
            </a:r>
            <a:r>
              <a:rPr lang="en-GB" dirty="0" smtClean="0">
                <a:solidFill>
                  <a:srgbClr val="0070C0"/>
                </a:solidFill>
              </a:rPr>
              <a:t>goldeneagles@watlington.oxon.sch.uk</a:t>
            </a:r>
            <a:r>
              <a:rPr lang="en-GB" dirty="0" smtClean="0"/>
              <a:t> if you have any small issues or messages</a:t>
            </a:r>
          </a:p>
          <a:p>
            <a:r>
              <a:rPr lang="en-GB" dirty="0" smtClean="0"/>
              <a:t>We will keep the class pages updated on a regular basis.</a:t>
            </a:r>
          </a:p>
          <a:p>
            <a:r>
              <a:rPr lang="en-GB" dirty="0" smtClean="0"/>
              <a:t>WOW events, open afternoons and assemblies will continue next year. We will try and vary the days on which these are held and give you the dates in advance. </a:t>
            </a:r>
          </a:p>
          <a:p>
            <a:r>
              <a:rPr lang="en-GB" dirty="0" smtClean="0"/>
              <a:t>We will hold a </a:t>
            </a:r>
            <a:r>
              <a:rPr lang="en-GB" dirty="0"/>
              <a:t>p</a:t>
            </a:r>
            <a:r>
              <a:rPr lang="en-GB" dirty="0" smtClean="0"/>
              <a:t>arents’ evening in the autumn term.</a:t>
            </a:r>
          </a:p>
        </p:txBody>
      </p:sp>
    </p:spTree>
    <p:extLst>
      <p:ext uri="{BB962C8B-B14F-4D97-AF65-F5344CB8AC3E}">
        <p14:creationId xmlns:p14="http://schemas.microsoft.com/office/powerpoint/2010/main" val="14662454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850</TotalTime>
  <Words>539</Words>
  <Application>Microsoft Office PowerPoint</Application>
  <PresentationFormat>Widescreen</PresentationFormat>
  <Paragraphs>50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 3</vt:lpstr>
      <vt:lpstr>Ion Boardroom</vt:lpstr>
      <vt:lpstr>Golden Eagles Class 2024 - 2025</vt:lpstr>
      <vt:lpstr>Transition so far…</vt:lpstr>
      <vt:lpstr>Year 6 overview</vt:lpstr>
      <vt:lpstr>What are we aiming for?</vt:lpstr>
      <vt:lpstr>Year 6 Residential  </vt:lpstr>
      <vt:lpstr>Year 6 SATs 2025 </vt:lpstr>
      <vt:lpstr>Class / year group specifics</vt:lpstr>
      <vt:lpstr>Ways to support your child over the Summer holiday…</vt:lpstr>
      <vt:lpstr>Involving you next year…</vt:lpstr>
      <vt:lpstr>Any questions?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Kites 2020-2021</dc:title>
  <dc:creator>Jonathan</dc:creator>
  <cp:lastModifiedBy>AJohnson</cp:lastModifiedBy>
  <cp:revision>56</cp:revision>
  <cp:lastPrinted>2020-07-10T11:16:53Z</cp:lastPrinted>
  <dcterms:created xsi:type="dcterms:W3CDTF">2020-06-19T07:03:11Z</dcterms:created>
  <dcterms:modified xsi:type="dcterms:W3CDTF">2024-07-02T18:58:04Z</dcterms:modified>
</cp:coreProperties>
</file>